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537" r:id="rId2"/>
    <p:sldId id="302" r:id="rId3"/>
    <p:sldId id="297" r:id="rId4"/>
    <p:sldId id="304" r:id="rId5"/>
    <p:sldId id="305" r:id="rId6"/>
    <p:sldId id="295" r:id="rId7"/>
    <p:sldId id="309" r:id="rId8"/>
    <p:sldId id="313" r:id="rId9"/>
    <p:sldId id="314" r:id="rId10"/>
    <p:sldId id="315" r:id="rId11"/>
    <p:sldId id="316" r:id="rId12"/>
    <p:sldId id="317" r:id="rId13"/>
    <p:sldId id="318" r:id="rId14"/>
    <p:sldId id="320" r:id="rId15"/>
    <p:sldId id="319" r:id="rId16"/>
    <p:sldId id="321" r:id="rId17"/>
    <p:sldId id="325" r:id="rId18"/>
    <p:sldId id="324" r:id="rId19"/>
    <p:sldId id="326" r:id="rId20"/>
    <p:sldId id="327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7" r:id="rId29"/>
    <p:sldId id="339" r:id="rId30"/>
    <p:sldId id="340" r:id="rId31"/>
    <p:sldId id="341" r:id="rId32"/>
    <p:sldId id="343" r:id="rId33"/>
    <p:sldId id="342" r:id="rId34"/>
    <p:sldId id="344" r:id="rId35"/>
    <p:sldId id="345" r:id="rId36"/>
    <p:sldId id="347" r:id="rId37"/>
    <p:sldId id="348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60" r:id="rId46"/>
    <p:sldId id="359" r:id="rId47"/>
    <p:sldId id="361" r:id="rId48"/>
    <p:sldId id="362" r:id="rId49"/>
    <p:sldId id="363" r:id="rId50"/>
    <p:sldId id="364" r:id="rId51"/>
    <p:sldId id="365" r:id="rId52"/>
    <p:sldId id="371" r:id="rId53"/>
    <p:sldId id="370" r:id="rId54"/>
    <p:sldId id="538" r:id="rId55"/>
    <p:sldId id="539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23"/>
    <a:srgbClr val="3F92FF"/>
    <a:srgbClr val="0076DE"/>
    <a:srgbClr val="3A76DE"/>
    <a:srgbClr val="34343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6" autoAdjust="0"/>
    <p:restoredTop sz="94660"/>
  </p:normalViewPr>
  <p:slideViewPr>
    <p:cSldViewPr snapToGrid="0" snapToObjects="1">
      <p:cViewPr>
        <p:scale>
          <a:sx n="94" d="100"/>
          <a:sy n="94" d="100"/>
        </p:scale>
        <p:origin x="-2152" y="-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138F6-DA4E-0D4C-B414-DE38F5BC74B3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0BCB2-035A-E946-8A5A-DFC8D9878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5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Print These</a:t>
            </a:r>
            <a:r>
              <a:rPr lang="en-US" baseline="0" dirty="0" smtClean="0"/>
              <a:t> Handouts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BCB2-035A-E946-8A5A-DFC8D98786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explain this to Kwame</a:t>
            </a:r>
          </a:p>
          <a:p>
            <a:r>
              <a:rPr lang="en-US" dirty="0" smtClean="0"/>
              <a:t>And do</a:t>
            </a:r>
            <a:r>
              <a:rPr lang="en-US" baseline="0" dirty="0" smtClean="0"/>
              <a:t> quick run through with him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BCB2-035A-E946-8A5A-DFC8D98786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50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Print These</a:t>
            </a:r>
            <a:r>
              <a:rPr lang="en-US" baseline="0" dirty="0" smtClean="0"/>
              <a:t> Handouts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BCB2-035A-E946-8A5A-DFC8D98786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1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7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7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3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5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4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5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7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7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0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FF7923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04040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04040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04040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04040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04040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docs.google.com/document/d/1d4Xcy3xQGAU6ht6Hqf7X-sGEPDBnPB6XBSEqwJ2xmJU/edit%23heading=h.c9q61q53k8x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docs.google.com/document/d/1d4Xcy3xQGAU6ht6Hqf7X-sGEPDBnPB6XBSEqwJ2xmJU/edit%23heading=h.c9q61q53k8x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document/d/1d4Xcy3xQGAU6ht6Hqf7X-sGEPDBnPB6XBSEqwJ2xmJU/edit%23heading=h.c9q61q53k8xn" TargetMode="Externa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docs.google.com/document/d/1d4Xcy3xQGAU6ht6Hqf7X-sGEPDBnPB6XBSEqwJ2xmJU/edit%23heading=h.c9q61q53k8x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docs.google.com/document/d/1d4Xcy3xQGAU6ht6Hqf7X-sGEPDBnPB6XBSEqwJ2xmJU/edit%23heading=h.c9q61q53k8x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7923"/>
                </a:solidFill>
              </a:rPr>
              <a:t>With This In Mind…</a:t>
            </a:r>
            <a:endParaRPr lang="en-US" sz="8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1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11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7923"/>
                </a:solidFill>
              </a:rPr>
              <a:t>2 minutes</a:t>
            </a:r>
            <a:endParaRPr lang="en-US" sz="6000" dirty="0">
              <a:solidFill>
                <a:srgbClr val="262626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477" y="3432575"/>
            <a:ext cx="7962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Person </a:t>
            </a:r>
            <a:r>
              <a:rPr lang="en-US" sz="33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One</a:t>
            </a:r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 ask person </a:t>
            </a:r>
            <a:r>
              <a:rPr lang="en-US" sz="33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Two</a:t>
            </a:r>
          </a:p>
          <a:p>
            <a:pPr algn="ctr"/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the first question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50892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3925"/>
            <a:ext cx="8229600" cy="1143000"/>
          </a:xfrm>
        </p:spPr>
        <p:txBody>
          <a:bodyPr>
            <a:noAutofit/>
          </a:bodyPr>
          <a:lstStyle/>
          <a:p>
            <a:r>
              <a:rPr lang="en-US" sz="10000" dirty="0" smtClean="0">
                <a:solidFill>
                  <a:srgbClr val="FF7923"/>
                </a:solidFill>
              </a:rPr>
              <a:t>Switch!</a:t>
            </a:r>
            <a:endParaRPr lang="en-US" sz="10000" dirty="0">
              <a:solidFill>
                <a:srgbClr val="262626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9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11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7923"/>
                </a:solidFill>
              </a:rPr>
              <a:t>2 minutes</a:t>
            </a:r>
            <a:endParaRPr lang="en-US" sz="6000" dirty="0">
              <a:solidFill>
                <a:srgbClr val="262626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477" y="3432575"/>
            <a:ext cx="7962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Person </a:t>
            </a:r>
            <a:r>
              <a:rPr lang="en-US" sz="33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Two</a:t>
            </a:r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 ask person </a:t>
            </a:r>
            <a:r>
              <a:rPr lang="en-US" sz="33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One</a:t>
            </a:r>
          </a:p>
          <a:p>
            <a:pPr algn="ctr"/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the first question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12302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34199"/>
            <a:ext cx="9144000" cy="1143000"/>
          </a:xfrm>
        </p:spPr>
        <p:txBody>
          <a:bodyPr>
            <a:noAutofit/>
          </a:bodyPr>
          <a:lstStyle/>
          <a:p>
            <a:r>
              <a:rPr lang="en-US" sz="5300" dirty="0" smtClean="0"/>
              <a:t>You should now have a complete worksheet!</a:t>
            </a:r>
            <a:endParaRPr lang="en-US" sz="5300" dirty="0">
              <a:solidFill>
                <a:srgbClr val="262626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7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43711"/>
            <a:ext cx="9144000" cy="1143000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FF7923"/>
                </a:solidFill>
              </a:rPr>
              <a:t>Let’s Look At My Partner’s Answers Again…</a:t>
            </a:r>
            <a:endParaRPr lang="en-US" sz="54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1"/>
            <a:ext cx="823122" cy="823122"/>
          </a:xfrm>
          <a:prstGeom prst="rect">
            <a:avLst/>
          </a:prstGeom>
          <a:solidFill>
            <a:srgbClr val="FF79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52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2757" y="0"/>
            <a:ext cx="14250112" cy="7362888"/>
          </a:xfrm>
          <a:prstGeom prst="rect">
            <a:avLst/>
          </a:prstGeom>
        </p:spPr>
      </p:pic>
      <p:sp>
        <p:nvSpPr>
          <p:cNvPr id="7" name="Rounded Rectangle 6">
            <a:hlinkClick r:id="rId4"/>
          </p:cNvPr>
          <p:cNvSpPr/>
          <p:nvPr/>
        </p:nvSpPr>
        <p:spPr>
          <a:xfrm>
            <a:off x="6314519" y="276319"/>
            <a:ext cx="2022527" cy="646704"/>
          </a:xfrm>
          <a:prstGeom prst="roundRect">
            <a:avLst/>
          </a:prstGeom>
          <a:solidFill>
            <a:srgbClr val="FF79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latin typeface="Century Gothic"/>
                <a:cs typeface="Century Gothic"/>
              </a:rPr>
              <a:t>Open</a:t>
            </a:r>
            <a:endParaRPr lang="en-US" sz="2500" b="1" dirty="0"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"/>
            <a:ext cx="823122" cy="823122"/>
          </a:xfrm>
          <a:prstGeom prst="rect">
            <a:avLst/>
          </a:prstGeom>
          <a:solidFill>
            <a:srgbClr val="FF79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32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7923"/>
                </a:solidFill>
              </a:rPr>
              <a:t>Reality Distortion Field</a:t>
            </a:r>
            <a:endParaRPr lang="en-US" sz="8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7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2037" y="2983068"/>
            <a:ext cx="3155990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Side By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Side Directions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Mousepose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/>
              <a:cs typeface="Helvetica Neue Light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Shift +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Cmd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 + K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Shift +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Cmd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 + 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2037" y="2413337"/>
            <a:ext cx="2619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Note To Self</a:t>
            </a: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9012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000" y="2590600"/>
            <a:ext cx="9861906" cy="1143000"/>
          </a:xfrm>
        </p:spPr>
        <p:txBody>
          <a:bodyPr>
            <a:noAutofit/>
          </a:bodyPr>
          <a:lstStyle/>
          <a:p>
            <a:pPr algn="l"/>
            <a:r>
              <a:rPr lang="en-US" sz="5500" dirty="0" err="1" smtClean="0">
                <a:solidFill>
                  <a:srgbClr val="FF7923"/>
                </a:solidFill>
              </a:rPr>
              <a:t>Twitter.com</a:t>
            </a:r>
            <a:r>
              <a:rPr lang="en-US" sz="5500" dirty="0" smtClean="0">
                <a:solidFill>
                  <a:srgbClr val="FF7923"/>
                </a:solidFill>
              </a:rPr>
              <a:t>/search</a:t>
            </a:r>
            <a:endParaRPr lang="en-US" sz="55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5104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endParaRPr lang="en-US" sz="70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000" y="1716705"/>
            <a:ext cx="65894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Using Google Chrome Open: </a:t>
            </a:r>
            <a:br>
              <a:rPr lang="en-US" sz="4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5503157" y="3862941"/>
            <a:ext cx="4889776" cy="48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5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330642"/>
            <a:ext cx="7441069" cy="6858000"/>
          </a:xfrm>
          <a:prstGeom prst="rect">
            <a:avLst/>
          </a:prstGeom>
        </p:spPr>
      </p:pic>
      <p:sp>
        <p:nvSpPr>
          <p:cNvPr id="5" name="Rounded Rectangle 4">
            <a:hlinkClick r:id="rId3"/>
          </p:cNvPr>
          <p:cNvSpPr/>
          <p:nvPr/>
        </p:nvSpPr>
        <p:spPr>
          <a:xfrm>
            <a:off x="3736307" y="5891707"/>
            <a:ext cx="2022527" cy="646704"/>
          </a:xfrm>
          <a:prstGeom prst="roundRect">
            <a:avLst/>
          </a:prstGeom>
          <a:solidFill>
            <a:srgbClr val="FF79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latin typeface="Century Gothic"/>
                <a:cs typeface="Century Gothic"/>
              </a:rPr>
              <a:t>Open</a:t>
            </a:r>
            <a:endParaRPr lang="en-US" sz="2500" b="1" dirty="0">
              <a:latin typeface="Century Gothic"/>
              <a:cs typeface="Century Gothic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5000" y="16840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500" dirty="0" err="1" smtClean="0"/>
              <a:t>Twitter.com</a:t>
            </a:r>
            <a:r>
              <a:rPr lang="en-US" sz="5500" dirty="0" smtClean="0"/>
              <a:t>/search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94783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02" y="217233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300" dirty="0" smtClean="0">
                <a:latin typeface="Helvetica Neue Light"/>
                <a:cs typeface="Helvetica Neue Light"/>
              </a:rPr>
              <a:t>“If </a:t>
            </a:r>
            <a:r>
              <a:rPr lang="en-US" sz="3300" dirty="0">
                <a:latin typeface="Helvetica Neue Light"/>
                <a:cs typeface="Helvetica Neue Light"/>
              </a:rPr>
              <a:t>you could be friends with </a:t>
            </a:r>
            <a:r>
              <a:rPr lang="en-US" sz="3300" i="1" dirty="0">
                <a:latin typeface="Helvetica Neue Light"/>
                <a:cs typeface="Helvetica Neue Light"/>
              </a:rPr>
              <a:t>any</a:t>
            </a:r>
            <a:r>
              <a:rPr lang="en-US" sz="3300" dirty="0">
                <a:latin typeface="Helvetica Neue Light"/>
                <a:cs typeface="Helvetica Neue Light"/>
              </a:rPr>
              <a:t> celebrity that's trendy enough to be on Twitter, who would it be</a:t>
            </a:r>
            <a:r>
              <a:rPr lang="en-US" sz="3300" dirty="0" smtClean="0">
                <a:latin typeface="Helvetica Neue Light"/>
                <a:cs typeface="Helvetica Neue Light"/>
              </a:rPr>
              <a:t>?”</a:t>
            </a:r>
            <a:endParaRPr lang="en-US" sz="3300" dirty="0">
              <a:solidFill>
                <a:srgbClr val="FF7923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57523" y="2002335"/>
            <a:ext cx="0" cy="144168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39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hlinkClick r:id="rId2"/>
          </p:cNvPr>
          <p:cNvSpPr/>
          <p:nvPr/>
        </p:nvSpPr>
        <p:spPr>
          <a:xfrm>
            <a:off x="3736307" y="5891707"/>
            <a:ext cx="2022527" cy="646704"/>
          </a:xfrm>
          <a:prstGeom prst="roundRect">
            <a:avLst/>
          </a:prstGeom>
          <a:solidFill>
            <a:srgbClr val="FF79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latin typeface="Century Gothic"/>
                <a:cs typeface="Century Gothic"/>
              </a:rPr>
              <a:t>Open</a:t>
            </a:r>
            <a:endParaRPr lang="en-US" sz="2500" b="1" dirty="0">
              <a:latin typeface="Century Gothic"/>
              <a:cs typeface="Century Gothic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5000" y="16840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500" dirty="0" smtClean="0"/>
              <a:t>Search For Your Celeb</a:t>
            </a:r>
            <a:endParaRPr lang="en-US" sz="5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330642"/>
            <a:ext cx="7441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330644"/>
            <a:ext cx="7441069" cy="6858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75000" y="16840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500" dirty="0" smtClean="0"/>
              <a:t>Open Their Profile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299376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75000" y="16840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500" dirty="0" smtClean="0"/>
              <a:t>Click “Go to full profile”</a:t>
            </a:r>
            <a:endParaRPr lang="en-US" sz="5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330644"/>
            <a:ext cx="744106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327827"/>
            <a:ext cx="7441069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861669" y="6384731"/>
            <a:ext cx="1324493" cy="388022"/>
          </a:xfrm>
          <a:prstGeom prst="ellipse">
            <a:avLst/>
          </a:prstGeom>
          <a:noFill/>
          <a:ln w="76200" cmpd="sng"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3007330">
            <a:off x="1238943" y="5397037"/>
            <a:ext cx="1865402" cy="623187"/>
          </a:xfrm>
          <a:prstGeom prst="rightArrow">
            <a:avLst/>
          </a:prstGeom>
          <a:solidFill>
            <a:srgbClr val="FF7923"/>
          </a:solidFill>
          <a:ln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1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75000" y="16840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500" dirty="0" smtClean="0"/>
              <a:t>Find Their First Tweet</a:t>
            </a:r>
            <a:endParaRPr lang="en-US" sz="5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330644"/>
            <a:ext cx="744106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349888"/>
            <a:ext cx="7441069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008769" y="5095397"/>
            <a:ext cx="5283200" cy="1163147"/>
          </a:xfrm>
          <a:prstGeom prst="ellipse">
            <a:avLst/>
          </a:prstGeom>
          <a:noFill/>
          <a:ln w="76200" cmpd="sng"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3007330">
            <a:off x="1912358" y="4481491"/>
            <a:ext cx="1865402" cy="623187"/>
          </a:xfrm>
          <a:prstGeom prst="rightArrow">
            <a:avLst/>
          </a:prstGeom>
          <a:solidFill>
            <a:srgbClr val="FF7923"/>
          </a:solidFill>
          <a:ln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0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75000" y="16840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500" dirty="0" smtClean="0"/>
              <a:t>Right Click Any Word </a:t>
            </a:r>
          </a:p>
          <a:p>
            <a:pPr algn="l"/>
            <a:r>
              <a:rPr lang="en-US" sz="5500" dirty="0" smtClean="0"/>
              <a:t>In The Tweet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499" t="54615" r="8402" b="30013"/>
          <a:stretch/>
        </p:blipFill>
        <p:spPr>
          <a:xfrm>
            <a:off x="3492388" y="5095396"/>
            <a:ext cx="4174403" cy="10541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7841"/>
            <a:ext cx="10946496" cy="275490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7749324">
            <a:off x="1028197" y="4191817"/>
            <a:ext cx="1865402" cy="623187"/>
          </a:xfrm>
          <a:prstGeom prst="rightArrow">
            <a:avLst/>
          </a:prstGeom>
          <a:solidFill>
            <a:srgbClr val="FF7923"/>
          </a:solidFill>
          <a:ln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45896" y="3315827"/>
            <a:ext cx="817244" cy="376264"/>
          </a:xfrm>
          <a:prstGeom prst="rect">
            <a:avLst/>
          </a:prstGeom>
          <a:noFill/>
          <a:ln w="76200" cmpd="sng">
            <a:solidFill>
              <a:srgbClr val="FF79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9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75000" y="16840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500" dirty="0" smtClean="0"/>
              <a:t>NO WHERE ELSE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499" t="54615" r="8402" b="30013"/>
          <a:stretch/>
        </p:blipFill>
        <p:spPr>
          <a:xfrm>
            <a:off x="3492388" y="5095396"/>
            <a:ext cx="4174403" cy="10541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7841"/>
            <a:ext cx="10946496" cy="275490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7749324">
            <a:off x="87486" y="3808507"/>
            <a:ext cx="1865402" cy="623187"/>
          </a:xfrm>
          <a:prstGeom prst="rightArrow">
            <a:avLst/>
          </a:prstGeom>
          <a:solidFill>
            <a:srgbClr val="FF7923"/>
          </a:solidFill>
          <a:ln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62394" y="2939563"/>
            <a:ext cx="817244" cy="376264"/>
          </a:xfrm>
          <a:prstGeom prst="rect">
            <a:avLst/>
          </a:prstGeom>
          <a:noFill/>
          <a:ln w="76200" cmpd="sng">
            <a:solidFill>
              <a:srgbClr val="FF79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0" y="1180304"/>
            <a:ext cx="4933986" cy="49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7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75000" y="16840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500" dirty="0" smtClean="0"/>
              <a:t>NO WHERE ELSE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499" t="54615" r="8402" b="30013"/>
          <a:stretch/>
        </p:blipFill>
        <p:spPr>
          <a:xfrm>
            <a:off x="3492388" y="5095396"/>
            <a:ext cx="4174403" cy="10541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7841"/>
            <a:ext cx="10946496" cy="275490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7749324">
            <a:off x="-459236" y="4783802"/>
            <a:ext cx="1585353" cy="623187"/>
          </a:xfrm>
          <a:prstGeom prst="rightArrow">
            <a:avLst/>
          </a:prstGeom>
          <a:solidFill>
            <a:srgbClr val="FF7923"/>
          </a:solidFill>
          <a:ln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6378" y="4058011"/>
            <a:ext cx="817244" cy="376264"/>
          </a:xfrm>
          <a:prstGeom prst="rect">
            <a:avLst/>
          </a:prstGeom>
          <a:noFill/>
          <a:ln w="76200" cmpd="sng">
            <a:solidFill>
              <a:srgbClr val="FF79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-456939" y="1877841"/>
            <a:ext cx="4933986" cy="49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6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75000" y="16840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500" dirty="0" smtClean="0"/>
              <a:t>Right Click Any Word </a:t>
            </a:r>
          </a:p>
          <a:p>
            <a:pPr algn="l"/>
            <a:r>
              <a:rPr lang="en-US" sz="5500" dirty="0" smtClean="0"/>
              <a:t>In The Tweet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499" t="54615" r="8402" b="30013"/>
          <a:stretch/>
        </p:blipFill>
        <p:spPr>
          <a:xfrm>
            <a:off x="3492388" y="5095396"/>
            <a:ext cx="4174403" cy="10541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7841"/>
            <a:ext cx="10946496" cy="275490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7749324">
            <a:off x="1028197" y="4191817"/>
            <a:ext cx="1865402" cy="623187"/>
          </a:xfrm>
          <a:prstGeom prst="rightArrow">
            <a:avLst/>
          </a:prstGeom>
          <a:solidFill>
            <a:srgbClr val="FF7923"/>
          </a:solidFill>
          <a:ln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45896" y="3315827"/>
            <a:ext cx="817244" cy="376264"/>
          </a:xfrm>
          <a:prstGeom prst="rect">
            <a:avLst/>
          </a:prstGeom>
          <a:noFill/>
          <a:ln w="76200" cmpd="sng">
            <a:solidFill>
              <a:srgbClr val="FF79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6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7589" y="132719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000" dirty="0" smtClean="0"/>
              <a:t>Then Click Inspect Element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499" t="54615" r="8402" b="30013"/>
          <a:stretch/>
        </p:blipFill>
        <p:spPr>
          <a:xfrm>
            <a:off x="3492388" y="5095396"/>
            <a:ext cx="4174403" cy="10541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7841"/>
            <a:ext cx="10946496" cy="275490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82242" y="4736770"/>
            <a:ext cx="1865402" cy="623187"/>
          </a:xfrm>
          <a:prstGeom prst="rightArrow">
            <a:avLst/>
          </a:prstGeom>
          <a:solidFill>
            <a:srgbClr val="FF7923"/>
          </a:solidFill>
          <a:ln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644" y="3434049"/>
            <a:ext cx="3149600" cy="2946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54517" y="4820883"/>
            <a:ext cx="2936781" cy="376264"/>
          </a:xfrm>
          <a:prstGeom prst="rect">
            <a:avLst/>
          </a:prstGeom>
          <a:noFill/>
          <a:ln w="76200" cmpd="sng">
            <a:solidFill>
              <a:srgbClr val="FF79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4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7589" y="132719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000" dirty="0" smtClean="0"/>
              <a:t>The Curtain Has Been Lifted!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71" y="1117034"/>
            <a:ext cx="7441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7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2757" y="-13510"/>
            <a:ext cx="14250112" cy="7362888"/>
          </a:xfrm>
          <a:prstGeom prst="rect">
            <a:avLst/>
          </a:prstGeom>
        </p:spPr>
      </p:pic>
      <p:sp>
        <p:nvSpPr>
          <p:cNvPr id="7" name="Rounded Rectangle 6">
            <a:hlinkClick r:id="rId3"/>
          </p:cNvPr>
          <p:cNvSpPr/>
          <p:nvPr/>
        </p:nvSpPr>
        <p:spPr>
          <a:xfrm>
            <a:off x="6314519" y="276319"/>
            <a:ext cx="2022527" cy="646704"/>
          </a:xfrm>
          <a:prstGeom prst="roundRect">
            <a:avLst/>
          </a:prstGeom>
          <a:solidFill>
            <a:srgbClr val="FF79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latin typeface="Century Gothic"/>
                <a:cs typeface="Century Gothic"/>
              </a:rPr>
              <a:t>Open</a:t>
            </a:r>
            <a:endParaRPr lang="en-US" sz="25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381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7589" y="327233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4000" dirty="0" smtClean="0"/>
              <a:t>Click on the gray arrow to expand</a:t>
            </a:r>
          </a:p>
          <a:p>
            <a:pPr algn="l"/>
            <a:r>
              <a:rPr lang="en-US" sz="4000" dirty="0" smtClean="0"/>
              <a:t>the text inside</a:t>
            </a:r>
          </a:p>
          <a:p>
            <a:pPr algn="l"/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Highlighted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Blue Line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9470" y="1425968"/>
            <a:ext cx="7466570" cy="6858000"/>
            <a:chOff x="919470" y="1117034"/>
            <a:chExt cx="7466570" cy="6858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971" y="1117034"/>
              <a:ext cx="7441069" cy="6858000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 rot="2570563">
              <a:off x="919470" y="4983942"/>
              <a:ext cx="1865402" cy="623187"/>
            </a:xfrm>
            <a:prstGeom prst="rightArrow">
              <a:avLst/>
            </a:prstGeom>
            <a:solidFill>
              <a:srgbClr val="FF7923"/>
            </a:solidFill>
            <a:ln>
              <a:solidFill>
                <a:srgbClr val="FF792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>
          <a:xfrm>
            <a:off x="2542819" y="6286572"/>
            <a:ext cx="294482" cy="294882"/>
          </a:xfrm>
          <a:prstGeom prst="ellipse">
            <a:avLst/>
          </a:prstGeom>
          <a:noFill/>
          <a:ln w="76200" cmpd="sng"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7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13" y="1425968"/>
            <a:ext cx="744106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7589" y="24406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4000" dirty="0" smtClean="0"/>
              <a:t>Double Click On The Text </a:t>
            </a:r>
          </a:p>
          <a:p>
            <a:pPr algn="l"/>
            <a:r>
              <a:rPr lang="en-US" sz="4000" dirty="0" smtClean="0"/>
              <a:t>To Modify It</a:t>
            </a:r>
          </a:p>
        </p:txBody>
      </p:sp>
      <p:sp>
        <p:nvSpPr>
          <p:cNvPr id="10" name="Right Arrow 9"/>
          <p:cNvSpPr/>
          <p:nvPr/>
        </p:nvSpPr>
        <p:spPr>
          <a:xfrm rot="2570563">
            <a:off x="1136842" y="5683713"/>
            <a:ext cx="1865402" cy="623187"/>
          </a:xfrm>
          <a:prstGeom prst="rightArrow">
            <a:avLst/>
          </a:prstGeom>
          <a:solidFill>
            <a:srgbClr val="FF7923"/>
          </a:solidFill>
          <a:ln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65961" y="6590545"/>
            <a:ext cx="3480675" cy="277124"/>
          </a:xfrm>
          <a:prstGeom prst="rect">
            <a:avLst/>
          </a:prstGeom>
          <a:noFill/>
          <a:ln w="76200" cmpd="sng">
            <a:solidFill>
              <a:srgbClr val="FF79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7589" y="24406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4000" dirty="0" smtClean="0"/>
              <a:t>The Text Is Now Editable!</a:t>
            </a:r>
          </a:p>
          <a:p>
            <a:pPr algn="l"/>
            <a:r>
              <a:rPr lang="en-US" sz="4000" dirty="0" smtClean="0"/>
              <a:t>Type Away!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1387060"/>
            <a:ext cx="7383898" cy="68580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364777">
            <a:off x="639455" y="5805448"/>
            <a:ext cx="1865402" cy="623187"/>
          </a:xfrm>
          <a:prstGeom prst="rightArrow">
            <a:avLst/>
          </a:prstGeom>
          <a:solidFill>
            <a:srgbClr val="FF7923"/>
          </a:solidFill>
          <a:ln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7757" y="6105281"/>
            <a:ext cx="3480675" cy="435056"/>
          </a:xfrm>
          <a:prstGeom prst="rect">
            <a:avLst/>
          </a:prstGeom>
          <a:noFill/>
          <a:ln w="76200" cmpd="sng">
            <a:solidFill>
              <a:srgbClr val="FF79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6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58" y="1425968"/>
            <a:ext cx="744106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7589" y="24406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4000" dirty="0" smtClean="0"/>
              <a:t>Modify The Text</a:t>
            </a:r>
          </a:p>
          <a:p>
            <a:pPr algn="l"/>
            <a:r>
              <a:rPr lang="en-US" sz="4000" dirty="0" smtClean="0"/>
              <a:t>When You’re Done Press Enter</a:t>
            </a:r>
          </a:p>
        </p:txBody>
      </p:sp>
      <p:sp>
        <p:nvSpPr>
          <p:cNvPr id="10" name="Right Arrow 9"/>
          <p:cNvSpPr/>
          <p:nvPr/>
        </p:nvSpPr>
        <p:spPr>
          <a:xfrm rot="2570563">
            <a:off x="1136842" y="5683713"/>
            <a:ext cx="1865402" cy="623187"/>
          </a:xfrm>
          <a:prstGeom prst="rightArrow">
            <a:avLst/>
          </a:prstGeom>
          <a:solidFill>
            <a:srgbClr val="FF7923"/>
          </a:solidFill>
          <a:ln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65961" y="6590545"/>
            <a:ext cx="3480675" cy="277124"/>
          </a:xfrm>
          <a:prstGeom prst="rect">
            <a:avLst/>
          </a:prstGeom>
          <a:noFill/>
          <a:ln w="76200" cmpd="sng">
            <a:solidFill>
              <a:srgbClr val="FF79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5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63" y="1231602"/>
            <a:ext cx="792696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3181" y="3107422"/>
            <a:ext cx="6026902" cy="972258"/>
          </a:xfrm>
          <a:prstGeom prst="rect">
            <a:avLst/>
          </a:prstGeom>
          <a:noFill/>
          <a:ln w="76200" cmpd="sng">
            <a:solidFill>
              <a:srgbClr val="FF79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95072" y="6107900"/>
            <a:ext cx="4046664" cy="434983"/>
          </a:xfrm>
          <a:prstGeom prst="rect">
            <a:avLst/>
          </a:prstGeom>
          <a:noFill/>
          <a:ln w="76200" cmpd="sng">
            <a:solidFill>
              <a:srgbClr val="FF79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7589" y="244060"/>
            <a:ext cx="986190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4000" dirty="0" smtClean="0"/>
              <a:t>And Your Text Is Now Modified!</a:t>
            </a:r>
          </a:p>
        </p:txBody>
      </p:sp>
    </p:spTree>
    <p:extLst>
      <p:ext uri="{BB962C8B-B14F-4D97-AF65-F5344CB8AC3E}">
        <p14:creationId xmlns:p14="http://schemas.microsoft.com/office/powerpoint/2010/main" val="43130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000" y="3278813"/>
            <a:ext cx="9861906" cy="1143000"/>
          </a:xfrm>
        </p:spPr>
        <p:txBody>
          <a:bodyPr>
            <a:noAutofit/>
          </a:bodyPr>
          <a:lstStyle/>
          <a:p>
            <a:pPr algn="l"/>
            <a:r>
              <a:rPr lang="en-US" sz="5500" dirty="0" smtClean="0">
                <a:solidFill>
                  <a:srgbClr val="FF7923"/>
                </a:solidFill>
              </a:rPr>
              <a:t/>
            </a:r>
            <a:br>
              <a:rPr lang="en-US" sz="5500" dirty="0" smtClean="0">
                <a:solidFill>
                  <a:srgbClr val="FF7923"/>
                </a:solidFill>
              </a:rPr>
            </a:br>
            <a:r>
              <a:rPr lang="en-US" sz="5500" dirty="0" smtClean="0">
                <a:solidFill>
                  <a:srgbClr val="FF7923"/>
                </a:solidFill>
              </a:rPr>
              <a:t>Ctrl + s </a:t>
            </a:r>
            <a:r>
              <a:rPr lang="en-US" sz="3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(Windows)</a:t>
            </a:r>
            <a:r>
              <a:rPr lang="en-US" sz="5500" dirty="0" smtClean="0">
                <a:solidFill>
                  <a:srgbClr val="FF7923"/>
                </a:solidFill>
              </a:rPr>
              <a:t/>
            </a:r>
            <a:br>
              <a:rPr lang="en-US" sz="5500" dirty="0" smtClean="0">
                <a:solidFill>
                  <a:srgbClr val="FF7923"/>
                </a:solidFill>
              </a:rPr>
            </a:br>
            <a:r>
              <a:rPr lang="en-US" sz="5500" dirty="0" err="1" smtClean="0">
                <a:solidFill>
                  <a:srgbClr val="FF7923"/>
                </a:solidFill>
              </a:rPr>
              <a:t>Cmd</a:t>
            </a:r>
            <a:r>
              <a:rPr lang="en-US" sz="5500" dirty="0" smtClean="0">
                <a:solidFill>
                  <a:srgbClr val="FF7923"/>
                </a:solidFill>
              </a:rPr>
              <a:t> + s </a:t>
            </a:r>
            <a:r>
              <a:rPr lang="en-US" sz="3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(Mac)</a:t>
            </a:r>
            <a:endParaRPr lang="en-US" sz="3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5104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endParaRPr lang="en-US" sz="70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000" y="1716705"/>
            <a:ext cx="7814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Now That You’re Done Editing</a:t>
            </a:r>
          </a:p>
          <a:p>
            <a:r>
              <a:rPr lang="en-US" sz="4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Save The Page By Pressing: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459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5104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endParaRPr lang="en-US" sz="70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Go Ahead And Save It To Your Desktop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551041"/>
            <a:ext cx="792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2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55104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endParaRPr lang="en-US" sz="70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And </a:t>
            </a:r>
            <a:r>
              <a:rPr lang="en-US" i="1" u="sng" dirty="0" smtClean="0"/>
              <a:t>2</a:t>
            </a:r>
            <a:r>
              <a:rPr lang="en-US" dirty="0" smtClean="0"/>
              <a:t> New Files Should Appear On Your Desktop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41"/>
            <a:ext cx="9144000" cy="5715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777566" y="4252395"/>
            <a:ext cx="1360075" cy="2238160"/>
          </a:xfrm>
          <a:prstGeom prst="ellipse">
            <a:avLst/>
          </a:prstGeom>
          <a:noFill/>
          <a:ln w="76200" cmpd="sng"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7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Dropbox.com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17528"/>
            <a:ext cx="7225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31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“Sign in”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17528"/>
            <a:ext cx="7225889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89424" y="5596927"/>
            <a:ext cx="1360075" cy="364506"/>
          </a:xfrm>
          <a:prstGeom prst="ellipse">
            <a:avLst/>
          </a:prstGeom>
          <a:noFill/>
          <a:ln w="76200" cmpd="sng"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4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02" y="1052658"/>
            <a:ext cx="8229600" cy="3373410"/>
          </a:xfrm>
        </p:spPr>
        <p:txBody>
          <a:bodyPr>
            <a:noAutofit/>
          </a:bodyPr>
          <a:lstStyle/>
          <a:p>
            <a:pPr algn="l"/>
            <a:r>
              <a:rPr lang="en-US" sz="3300" dirty="0" smtClean="0">
                <a:latin typeface="Helvetica Neue Light"/>
                <a:cs typeface="Helvetica Neue Light"/>
              </a:rPr>
              <a:t>“The above celebrity thinks you are really cool and awesome! </a:t>
            </a:r>
            <a:br>
              <a:rPr lang="en-US" sz="3300" dirty="0" smtClean="0">
                <a:latin typeface="Helvetica Neue Light"/>
                <a:cs typeface="Helvetica Neue Light"/>
              </a:rPr>
            </a:br>
            <a:r>
              <a:rPr lang="en-US" sz="3300" dirty="0" smtClean="0">
                <a:latin typeface="Helvetica Neue Light"/>
                <a:cs typeface="Helvetica Neue Light"/>
              </a:rPr>
              <a:t/>
            </a:r>
            <a:br>
              <a:rPr lang="en-US" sz="3300" dirty="0" smtClean="0">
                <a:latin typeface="Helvetica Neue Light"/>
                <a:cs typeface="Helvetica Neue Light"/>
              </a:rPr>
            </a:br>
            <a:r>
              <a:rPr lang="en-US" sz="3300" dirty="0" smtClean="0">
                <a:latin typeface="Helvetica Neue Light"/>
                <a:cs typeface="Helvetica Neue Light"/>
              </a:rPr>
              <a:t>What would be the most awesome, ridiculous tweet that they could write about you on Twitter?”</a:t>
            </a:r>
            <a:endParaRPr lang="en-US" sz="3300" dirty="0">
              <a:solidFill>
                <a:srgbClr val="FF7923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6146" y="1281496"/>
            <a:ext cx="0" cy="29863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54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Login with the following credentials: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23462"/>
            <a:ext cx="7225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75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Click to open the “Public” Folder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417638"/>
            <a:ext cx="7225889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20454" y="3645057"/>
            <a:ext cx="1477664" cy="411540"/>
          </a:xfrm>
          <a:prstGeom prst="ellipse">
            <a:avLst/>
          </a:prstGeom>
          <a:noFill/>
          <a:ln w="76200" cmpd="sng"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42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find the folder with your name on it and click to open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704946"/>
            <a:ext cx="7225889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20454" y="3897859"/>
            <a:ext cx="1477664" cy="411540"/>
          </a:xfrm>
          <a:prstGeom prst="ellipse">
            <a:avLst/>
          </a:prstGeom>
          <a:noFill/>
          <a:ln w="76200" cmpd="sng"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08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that you have this open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417638"/>
            <a:ext cx="7225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Drag and drop the two saved files from before into your folder</a:t>
            </a:r>
            <a:endParaRPr lang="en-US" dirty="0"/>
          </a:p>
        </p:txBody>
      </p:sp>
      <p:pic>
        <p:nvPicPr>
          <p:cNvPr id="6" name="Picture 5" descr="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1" y="1595900"/>
            <a:ext cx="8419359" cy="52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7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Drag the two saved files from before into your folder</a:t>
            </a:r>
            <a:endParaRPr lang="en-US" dirty="0"/>
          </a:p>
        </p:txBody>
      </p:sp>
      <p:pic>
        <p:nvPicPr>
          <p:cNvPr id="5" name="Picture 4" descr="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1" y="1595899"/>
            <a:ext cx="8419358" cy="52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03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Now let go and drop the files in your folder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82" y="1575441"/>
            <a:ext cx="8454636" cy="52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1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Now right click the white file that doesn’t look like a folder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552089"/>
            <a:ext cx="6948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38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Click Copy public link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552089"/>
            <a:ext cx="6948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22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Click Copy public link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552089"/>
            <a:ext cx="6948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8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2757" y="0"/>
            <a:ext cx="14250112" cy="7362888"/>
          </a:xfrm>
          <a:prstGeom prst="rect">
            <a:avLst/>
          </a:prstGeom>
        </p:spPr>
      </p:pic>
      <p:sp>
        <p:nvSpPr>
          <p:cNvPr id="7" name="Rounded Rectangle 6">
            <a:hlinkClick r:id="rId4"/>
          </p:cNvPr>
          <p:cNvSpPr/>
          <p:nvPr/>
        </p:nvSpPr>
        <p:spPr>
          <a:xfrm>
            <a:off x="6314519" y="276319"/>
            <a:ext cx="2022527" cy="646704"/>
          </a:xfrm>
          <a:prstGeom prst="roundRect">
            <a:avLst/>
          </a:prstGeom>
          <a:solidFill>
            <a:srgbClr val="FF79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latin typeface="Century Gothic"/>
                <a:cs typeface="Century Gothic"/>
              </a:rPr>
              <a:t>Open</a:t>
            </a:r>
            <a:endParaRPr lang="en-US" sz="2500" b="1" dirty="0"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"/>
            <a:ext cx="823122" cy="823122"/>
          </a:xfrm>
          <a:prstGeom prst="rect">
            <a:avLst/>
          </a:prstGeom>
          <a:solidFill>
            <a:srgbClr val="FF79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2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Click the “Copy to clipboard” button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516815"/>
            <a:ext cx="6948237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60472" y="4162421"/>
            <a:ext cx="1477664" cy="411540"/>
          </a:xfrm>
          <a:prstGeom prst="ellipse">
            <a:avLst/>
          </a:prstGeom>
          <a:noFill/>
          <a:ln w="76200" cmpd="sng"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87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Viola!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716705"/>
            <a:ext cx="6948237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latin typeface="Century Gothic"/>
              <a:cs typeface="Century Gothic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99959" y="5004589"/>
            <a:ext cx="21398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13500" smtClean="0"/>
              <a:t>It.</a:t>
            </a:r>
            <a:endParaRPr lang="en-US" sz="13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2961" t="14934" r="23568" b="15319"/>
          <a:stretch/>
        </p:blipFill>
        <p:spPr>
          <a:xfrm>
            <a:off x="2731419" y="4418969"/>
            <a:ext cx="1968775" cy="19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27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580" y="-246924"/>
            <a:ext cx="9887792" cy="832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8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It A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finishing Twitter &amp; The NYT, experiment with other </a:t>
            </a:r>
            <a:r>
              <a:rPr lang="en-US" smtClean="0"/>
              <a:t>websites!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2891134"/>
            <a:ext cx="2648481" cy="3972722"/>
            <a:chOff x="4575904" y="-5856"/>
            <a:chExt cx="4575904" cy="6863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904" y="-5856"/>
              <a:ext cx="4575904" cy="68638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5396" b="42270"/>
            <a:stretch/>
          </p:blipFill>
          <p:spPr>
            <a:xfrm>
              <a:off x="4575904" y="3115936"/>
              <a:ext cx="4562446" cy="846595"/>
            </a:xfrm>
            <a:prstGeom prst="rect">
              <a:avLst/>
            </a:prstGeom>
          </p:spPr>
        </p:pic>
      </p:grpSp>
      <p:sp>
        <p:nvSpPr>
          <p:cNvPr id="7" name="Title 1"/>
          <p:cNvSpPr txBox="1">
            <a:spLocks/>
          </p:cNvSpPr>
          <p:nvPr/>
        </p:nvSpPr>
        <p:spPr>
          <a:xfrm>
            <a:off x="7004155" y="4453888"/>
            <a:ext cx="21398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13500" smtClean="0"/>
              <a:t>It.</a:t>
            </a:r>
            <a:endParaRPr lang="en-US" sz="13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961" t="14934" r="23568" b="15319"/>
          <a:stretch/>
        </p:blipFill>
        <p:spPr>
          <a:xfrm>
            <a:off x="5135615" y="3868268"/>
            <a:ext cx="1968775" cy="19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82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52" y="0"/>
            <a:ext cx="513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It A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finishing Twitter &amp; The NYT, experiment with other </a:t>
            </a:r>
            <a:r>
              <a:rPr lang="en-US" smtClean="0"/>
              <a:t>websites!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2891134"/>
            <a:ext cx="2648481" cy="3972722"/>
            <a:chOff x="4575904" y="-5856"/>
            <a:chExt cx="4575904" cy="6863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904" y="-5856"/>
              <a:ext cx="4575904" cy="68638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5396" b="42270"/>
            <a:stretch/>
          </p:blipFill>
          <p:spPr>
            <a:xfrm>
              <a:off x="4575904" y="3115936"/>
              <a:ext cx="4562446" cy="846595"/>
            </a:xfrm>
            <a:prstGeom prst="rect">
              <a:avLst/>
            </a:prstGeom>
          </p:spPr>
        </p:pic>
      </p:grpSp>
      <p:sp>
        <p:nvSpPr>
          <p:cNvPr id="7" name="Title 1"/>
          <p:cNvSpPr txBox="1">
            <a:spLocks/>
          </p:cNvSpPr>
          <p:nvPr/>
        </p:nvSpPr>
        <p:spPr>
          <a:xfrm>
            <a:off x="7004155" y="4453888"/>
            <a:ext cx="21398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13500" smtClean="0"/>
              <a:t>It.</a:t>
            </a:r>
            <a:endParaRPr lang="en-US" sz="13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961" t="14934" r="23568" b="15319"/>
          <a:stretch/>
        </p:blipFill>
        <p:spPr>
          <a:xfrm>
            <a:off x="5135615" y="3868268"/>
            <a:ext cx="1968775" cy="19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24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11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7923"/>
                </a:solidFill>
              </a:rPr>
              <a:t>2 minutes</a:t>
            </a:r>
            <a:endParaRPr lang="en-US" sz="6000" dirty="0">
              <a:solidFill>
                <a:srgbClr val="262626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477" y="3432575"/>
            <a:ext cx="7962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Person </a:t>
            </a:r>
            <a:r>
              <a:rPr lang="en-US" sz="33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One</a:t>
            </a:r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 ask person </a:t>
            </a:r>
            <a:r>
              <a:rPr lang="en-US" sz="33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Two</a:t>
            </a:r>
          </a:p>
          <a:p>
            <a:pPr algn="ctr"/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the first question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28597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3925"/>
            <a:ext cx="8229600" cy="1143000"/>
          </a:xfrm>
        </p:spPr>
        <p:txBody>
          <a:bodyPr>
            <a:noAutofit/>
          </a:bodyPr>
          <a:lstStyle/>
          <a:p>
            <a:r>
              <a:rPr lang="en-US" sz="10000" dirty="0" smtClean="0">
                <a:solidFill>
                  <a:srgbClr val="FF7923"/>
                </a:solidFill>
              </a:rPr>
              <a:t>Switch!</a:t>
            </a:r>
            <a:endParaRPr lang="en-US" sz="10000" dirty="0">
              <a:solidFill>
                <a:srgbClr val="262626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11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7923"/>
                </a:solidFill>
              </a:rPr>
              <a:t>2 minutes</a:t>
            </a:r>
            <a:endParaRPr lang="en-US" sz="6000" dirty="0">
              <a:solidFill>
                <a:srgbClr val="262626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477" y="3432575"/>
            <a:ext cx="7962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Person </a:t>
            </a:r>
            <a:r>
              <a:rPr lang="en-US" sz="33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Two</a:t>
            </a:r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 ask person </a:t>
            </a:r>
            <a:r>
              <a:rPr lang="en-US" sz="33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One</a:t>
            </a:r>
          </a:p>
          <a:p>
            <a:pPr algn="ctr"/>
            <a:r>
              <a:rPr lang="en-US" sz="3300" dirty="0" smtClean="0">
                <a:solidFill>
                  <a:srgbClr val="262626"/>
                </a:solidFill>
                <a:latin typeface="Helvetica Neue Light"/>
                <a:cs typeface="Helvetica Neue Light"/>
              </a:rPr>
              <a:t>the first question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42939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02" y="1052658"/>
            <a:ext cx="8229600" cy="3373410"/>
          </a:xfrm>
        </p:spPr>
        <p:txBody>
          <a:bodyPr>
            <a:noAutofit/>
          </a:bodyPr>
          <a:lstStyle/>
          <a:p>
            <a:pPr algn="l"/>
            <a:r>
              <a:rPr lang="en-US" sz="3000" dirty="0">
                <a:latin typeface="Helvetica Neue Light"/>
                <a:cs typeface="Helvetica Neue Light"/>
              </a:rPr>
              <a:t>In 10 Years, the New York Times is writing a featured article about you that's getting millions of hits! </a:t>
            </a:r>
            <a:r>
              <a:rPr lang="en-US" sz="3000" dirty="0" smtClean="0">
                <a:latin typeface="Helvetica Neue Light"/>
                <a:cs typeface="Helvetica Neue Light"/>
              </a:rPr>
              <a:t/>
            </a:r>
            <a:br>
              <a:rPr lang="en-US" sz="3000" dirty="0" smtClean="0">
                <a:latin typeface="Helvetica Neue Light"/>
                <a:cs typeface="Helvetica Neue Light"/>
              </a:rPr>
            </a:br>
            <a:r>
              <a:rPr lang="en-US" sz="3000" dirty="0">
                <a:latin typeface="Helvetica Neue Light"/>
                <a:cs typeface="Helvetica Neue Light"/>
              </a:rPr>
              <a:t/>
            </a:r>
            <a:br>
              <a:rPr lang="en-US" sz="3000" dirty="0">
                <a:latin typeface="Helvetica Neue Light"/>
                <a:cs typeface="Helvetica Neue Light"/>
              </a:rPr>
            </a:br>
            <a:r>
              <a:rPr lang="en-US" sz="3000" dirty="0" smtClean="0">
                <a:latin typeface="Helvetica Neue Light"/>
                <a:cs typeface="Helvetica Neue Light"/>
              </a:rPr>
              <a:t>What </a:t>
            </a:r>
            <a:r>
              <a:rPr lang="en-US" sz="3000" dirty="0">
                <a:latin typeface="Helvetica Neue Light"/>
                <a:cs typeface="Helvetica Neue Light"/>
              </a:rPr>
              <a:t>impossibly, awesome, ridiculous, EPIC thing did you do that they're writing about you?</a:t>
            </a:r>
            <a:endParaRPr lang="en-US" sz="3000" dirty="0">
              <a:solidFill>
                <a:srgbClr val="FF7923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80405" y="1421990"/>
            <a:ext cx="0" cy="26971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47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6616</TotalTime>
  <Words>446</Words>
  <Application>Microsoft Macintosh PowerPoint</Application>
  <PresentationFormat>On-screen Show (4:3)</PresentationFormat>
  <Paragraphs>89</Paragraphs>
  <Slides>55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With This In Mind…</vt:lpstr>
      <vt:lpstr>“If you could be friends with any celebrity that's trendy enough to be on Twitter, who would it be?”</vt:lpstr>
      <vt:lpstr>PowerPoint Presentation</vt:lpstr>
      <vt:lpstr>“The above celebrity thinks you are really cool and awesome!   What would be the most awesome, ridiculous tweet that they could write about you on Twitter?”</vt:lpstr>
      <vt:lpstr>PowerPoint Presentation</vt:lpstr>
      <vt:lpstr>2 minutes</vt:lpstr>
      <vt:lpstr>Switch!</vt:lpstr>
      <vt:lpstr>2 minutes</vt:lpstr>
      <vt:lpstr>In 10 Years, the New York Times is writing a featured article about you that's getting millions of hits!   What impossibly, awesome, ridiculous, EPIC thing did you do that they're writing about you?</vt:lpstr>
      <vt:lpstr>2 minutes</vt:lpstr>
      <vt:lpstr>Switch!</vt:lpstr>
      <vt:lpstr>2 minutes</vt:lpstr>
      <vt:lpstr>You should now have a complete worksheet!</vt:lpstr>
      <vt:lpstr>Let’s Look At My Partner’s Answers Again…</vt:lpstr>
      <vt:lpstr>PowerPoint Presentation</vt:lpstr>
      <vt:lpstr>Reality Distortion Field</vt:lpstr>
      <vt:lpstr>PowerPoint Presentation</vt:lpstr>
      <vt:lpstr>Twitter.com/search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Ctrl + s (Windows) Cmd + s (Mac)</vt:lpstr>
      <vt:lpstr>Go Ahead And Save It To Your Desktop</vt:lpstr>
      <vt:lpstr>And 2 New Files Should Appear On Your Desktop</vt:lpstr>
      <vt:lpstr>Open Dropbox.com</vt:lpstr>
      <vt:lpstr>Click “Sign in”</vt:lpstr>
      <vt:lpstr>Login with the following credentials:</vt:lpstr>
      <vt:lpstr>Click to open the “Public” Folder</vt:lpstr>
      <vt:lpstr>The find the folder with your name on it and click to open it</vt:lpstr>
      <vt:lpstr>Now that you have this open</vt:lpstr>
      <vt:lpstr>Drag and drop the two saved files from before into your folder</vt:lpstr>
      <vt:lpstr>Drag the two saved files from before into your folder</vt:lpstr>
      <vt:lpstr>Now let go and drop the files in your folder</vt:lpstr>
      <vt:lpstr>Now right click the white file that doesn’t look like a folder</vt:lpstr>
      <vt:lpstr>Click Copy public link</vt:lpstr>
      <vt:lpstr>Click Copy public link</vt:lpstr>
      <vt:lpstr>Click the “Copy to clipboard” button</vt:lpstr>
      <vt:lpstr>And Viola!</vt:lpstr>
      <vt:lpstr>PowerPoint Presentation</vt:lpstr>
      <vt:lpstr>Give It A Try</vt:lpstr>
      <vt:lpstr>PowerPoint Presentation</vt:lpstr>
      <vt:lpstr>Give It A Try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Pharoh</dc:title>
  <dc:creator>Jonathan</dc:creator>
  <cp:lastModifiedBy>Jonathan</cp:lastModifiedBy>
  <cp:revision>355</cp:revision>
  <dcterms:created xsi:type="dcterms:W3CDTF">2014-03-03T20:11:39Z</dcterms:created>
  <dcterms:modified xsi:type="dcterms:W3CDTF">2015-06-01T15:37:15Z</dcterms:modified>
</cp:coreProperties>
</file>